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handoutMasterIdLst>
    <p:handoutMasterId r:id="rId16"/>
  </p:handoutMasterIdLst>
  <p:sldIdLst>
    <p:sldId id="300" r:id="rId2"/>
    <p:sldId id="672" r:id="rId3"/>
    <p:sldId id="673" r:id="rId4"/>
    <p:sldId id="675" r:id="rId5"/>
    <p:sldId id="674" r:id="rId6"/>
    <p:sldId id="676" r:id="rId7"/>
    <p:sldId id="677" r:id="rId8"/>
    <p:sldId id="678" r:id="rId9"/>
    <p:sldId id="679" r:id="rId10"/>
    <p:sldId id="680" r:id="rId11"/>
    <p:sldId id="681" r:id="rId12"/>
    <p:sldId id="682" r:id="rId13"/>
    <p:sldId id="683" r:id="rId14"/>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666666"/>
    <a:srgbClr val="999999"/>
    <a:srgbClr val="FFFFFF"/>
    <a:srgbClr val="002F57"/>
    <a:srgbClr val="180F9B"/>
    <a:srgbClr val="201258"/>
    <a:srgbClr val="FFCC99"/>
    <a:srgbClr val="99CCFF"/>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18B4CB-5C03-1B4A-BC28-8F0474F95724}" v="18" dt="2022-12-23T20:50:21.2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3265" autoAdjust="0"/>
  </p:normalViewPr>
  <p:slideViewPr>
    <p:cSldViewPr>
      <p:cViewPr varScale="1">
        <p:scale>
          <a:sx n="119" d="100"/>
          <a:sy n="119" d="100"/>
        </p:scale>
        <p:origin x="198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ienen, Michael N" userId="9599ebcf-c84f-4688-9ae9-d4a366e1998e" providerId="ADAL" clId="{BA18B4CB-5C03-1B4A-BC28-8F0474F95724}"/>
    <pc:docChg chg="undo custSel addSld delSld modSld">
      <pc:chgData name="Fienen, Michael N" userId="9599ebcf-c84f-4688-9ae9-d4a366e1998e" providerId="ADAL" clId="{BA18B4CB-5C03-1B4A-BC28-8F0474F95724}" dt="2022-12-26T17:31:01.149" v="256" actId="20577"/>
      <pc:docMkLst>
        <pc:docMk/>
      </pc:docMkLst>
      <pc:sldChg chg="modSp mod">
        <pc:chgData name="Fienen, Michael N" userId="9599ebcf-c84f-4688-9ae9-d4a366e1998e" providerId="ADAL" clId="{BA18B4CB-5C03-1B4A-BC28-8F0474F95724}" dt="2022-12-26T17:31:01.149" v="256" actId="20577"/>
        <pc:sldMkLst>
          <pc:docMk/>
          <pc:sldMk cId="0" sldId="300"/>
        </pc:sldMkLst>
        <pc:spChg chg="mod">
          <ac:chgData name="Fienen, Michael N" userId="9599ebcf-c84f-4688-9ae9-d4a366e1998e" providerId="ADAL" clId="{BA18B4CB-5C03-1B4A-BC28-8F0474F95724}" dt="2022-12-26T17:31:01.149" v="256" actId="20577"/>
          <ac:spMkLst>
            <pc:docMk/>
            <pc:sldMk cId="0" sldId="300"/>
            <ac:spMk id="162819" creationId="{00000000-0000-0000-0000-000000000000}"/>
          </ac:spMkLst>
        </pc:spChg>
      </pc:sldChg>
      <pc:sldChg chg="modSp mod">
        <pc:chgData name="Fienen, Michael N" userId="9599ebcf-c84f-4688-9ae9-d4a366e1998e" providerId="ADAL" clId="{BA18B4CB-5C03-1B4A-BC28-8F0474F95724}" dt="2022-12-23T20:25:04.129" v="125" actId="1076"/>
        <pc:sldMkLst>
          <pc:docMk/>
          <pc:sldMk cId="3127555316" sldId="673"/>
        </pc:sldMkLst>
        <pc:spChg chg="mod">
          <ac:chgData name="Fienen, Michael N" userId="9599ebcf-c84f-4688-9ae9-d4a366e1998e" providerId="ADAL" clId="{BA18B4CB-5C03-1B4A-BC28-8F0474F95724}" dt="2022-12-23T20:25:04.129" v="125" actId="1076"/>
          <ac:spMkLst>
            <pc:docMk/>
            <pc:sldMk cId="3127555316" sldId="673"/>
            <ac:spMk id="3" creationId="{00000000-0000-0000-0000-000000000000}"/>
          </ac:spMkLst>
        </pc:spChg>
      </pc:sldChg>
      <pc:sldChg chg="delSp mod">
        <pc:chgData name="Fienen, Michael N" userId="9599ebcf-c84f-4688-9ae9-d4a366e1998e" providerId="ADAL" clId="{BA18B4CB-5C03-1B4A-BC28-8F0474F95724}" dt="2022-12-23T20:24:11.036" v="60" actId="478"/>
        <pc:sldMkLst>
          <pc:docMk/>
          <pc:sldMk cId="2524560184" sldId="674"/>
        </pc:sldMkLst>
        <pc:spChg chg="del">
          <ac:chgData name="Fienen, Michael N" userId="9599ebcf-c84f-4688-9ae9-d4a366e1998e" providerId="ADAL" clId="{BA18B4CB-5C03-1B4A-BC28-8F0474F95724}" dt="2022-12-23T20:24:11.036" v="60" actId="478"/>
          <ac:spMkLst>
            <pc:docMk/>
            <pc:sldMk cId="2524560184" sldId="674"/>
            <ac:spMk id="7" creationId="{00000000-0000-0000-0000-000000000000}"/>
          </ac:spMkLst>
        </pc:spChg>
      </pc:sldChg>
      <pc:sldChg chg="modSp mod">
        <pc:chgData name="Fienen, Michael N" userId="9599ebcf-c84f-4688-9ae9-d4a366e1998e" providerId="ADAL" clId="{BA18B4CB-5C03-1B4A-BC28-8F0474F95724}" dt="2022-12-23T20:22:57.265" v="53" actId="20577"/>
        <pc:sldMkLst>
          <pc:docMk/>
          <pc:sldMk cId="1275997825" sldId="675"/>
        </pc:sldMkLst>
        <pc:spChg chg="mod">
          <ac:chgData name="Fienen, Michael N" userId="9599ebcf-c84f-4688-9ae9-d4a366e1998e" providerId="ADAL" clId="{BA18B4CB-5C03-1B4A-BC28-8F0474F95724}" dt="2022-12-23T20:22:57.265" v="53" actId="20577"/>
          <ac:spMkLst>
            <pc:docMk/>
            <pc:sldMk cId="1275997825" sldId="675"/>
            <ac:spMk id="3" creationId="{00000000-0000-0000-0000-000000000000}"/>
          </ac:spMkLst>
        </pc:spChg>
      </pc:sldChg>
      <pc:sldChg chg="addSp delSp modSp mod">
        <pc:chgData name="Fienen, Michael N" userId="9599ebcf-c84f-4688-9ae9-d4a366e1998e" providerId="ADAL" clId="{BA18B4CB-5C03-1B4A-BC28-8F0474F95724}" dt="2022-12-23T20:24:06.613" v="59" actId="1076"/>
        <pc:sldMkLst>
          <pc:docMk/>
          <pc:sldMk cId="2879701727" sldId="676"/>
        </pc:sldMkLst>
        <pc:spChg chg="del">
          <ac:chgData name="Fienen, Michael N" userId="9599ebcf-c84f-4688-9ae9-d4a366e1998e" providerId="ADAL" clId="{BA18B4CB-5C03-1B4A-BC28-8F0474F95724}" dt="2022-12-23T20:24:02.158" v="55" actId="478"/>
          <ac:spMkLst>
            <pc:docMk/>
            <pc:sldMk cId="2879701727" sldId="676"/>
            <ac:spMk id="4" creationId="{00000000-0000-0000-0000-000000000000}"/>
          </ac:spMkLst>
        </pc:spChg>
        <pc:picChg chg="del">
          <ac:chgData name="Fienen, Michael N" userId="9599ebcf-c84f-4688-9ae9-d4a366e1998e" providerId="ADAL" clId="{BA18B4CB-5C03-1B4A-BC28-8F0474F95724}" dt="2022-12-23T20:23:59.302" v="54" actId="478"/>
          <ac:picMkLst>
            <pc:docMk/>
            <pc:sldMk cId="2879701727" sldId="676"/>
            <ac:picMk id="5" creationId="{00000000-0000-0000-0000-000000000000}"/>
          </ac:picMkLst>
        </pc:picChg>
        <pc:picChg chg="add mod">
          <ac:chgData name="Fienen, Michael N" userId="9599ebcf-c84f-4688-9ae9-d4a366e1998e" providerId="ADAL" clId="{BA18B4CB-5C03-1B4A-BC28-8F0474F95724}" dt="2022-12-23T20:24:06.613" v="59" actId="1076"/>
          <ac:picMkLst>
            <pc:docMk/>
            <pc:sldMk cId="2879701727" sldId="676"/>
            <ac:picMk id="6" creationId="{13589838-7EF5-E791-C53A-673A4A848A26}"/>
          </ac:picMkLst>
        </pc:picChg>
      </pc:sldChg>
      <pc:sldChg chg="modSp mod">
        <pc:chgData name="Fienen, Michael N" userId="9599ebcf-c84f-4688-9ae9-d4a366e1998e" providerId="ADAL" clId="{BA18B4CB-5C03-1B4A-BC28-8F0474F95724}" dt="2022-12-23T20:24:37.213" v="124" actId="20577"/>
        <pc:sldMkLst>
          <pc:docMk/>
          <pc:sldMk cId="2845501766" sldId="677"/>
        </pc:sldMkLst>
        <pc:spChg chg="mod">
          <ac:chgData name="Fienen, Michael N" userId="9599ebcf-c84f-4688-9ae9-d4a366e1998e" providerId="ADAL" clId="{BA18B4CB-5C03-1B4A-BC28-8F0474F95724}" dt="2022-12-23T20:24:37.213" v="124" actId="20577"/>
          <ac:spMkLst>
            <pc:docMk/>
            <pc:sldMk cId="2845501766" sldId="677"/>
            <ac:spMk id="3" creationId="{00000000-0000-0000-0000-000000000000}"/>
          </ac:spMkLst>
        </pc:spChg>
      </pc:sldChg>
      <pc:sldChg chg="delSp modSp mod">
        <pc:chgData name="Fienen, Michael N" userId="9599ebcf-c84f-4688-9ae9-d4a366e1998e" providerId="ADAL" clId="{BA18B4CB-5C03-1B4A-BC28-8F0474F95724}" dt="2022-12-23T20:25:17.218" v="127" actId="14100"/>
        <pc:sldMkLst>
          <pc:docMk/>
          <pc:sldMk cId="979189884" sldId="678"/>
        </pc:sldMkLst>
        <pc:spChg chg="mod">
          <ac:chgData name="Fienen, Michael N" userId="9599ebcf-c84f-4688-9ae9-d4a366e1998e" providerId="ADAL" clId="{BA18B4CB-5C03-1B4A-BC28-8F0474F95724}" dt="2022-12-23T20:25:17.218" v="127" actId="14100"/>
          <ac:spMkLst>
            <pc:docMk/>
            <pc:sldMk cId="979189884" sldId="678"/>
            <ac:spMk id="6" creationId="{00000000-0000-0000-0000-000000000000}"/>
          </ac:spMkLst>
        </pc:spChg>
        <pc:spChg chg="del">
          <ac:chgData name="Fienen, Michael N" userId="9599ebcf-c84f-4688-9ae9-d4a366e1998e" providerId="ADAL" clId="{BA18B4CB-5C03-1B4A-BC28-8F0474F95724}" dt="2022-12-23T20:25:13.055" v="126" actId="478"/>
          <ac:spMkLst>
            <pc:docMk/>
            <pc:sldMk cId="979189884" sldId="678"/>
            <ac:spMk id="8" creationId="{00000000-0000-0000-0000-000000000000}"/>
          </ac:spMkLst>
        </pc:spChg>
      </pc:sldChg>
      <pc:sldChg chg="modSp mod">
        <pc:chgData name="Fienen, Michael N" userId="9599ebcf-c84f-4688-9ae9-d4a366e1998e" providerId="ADAL" clId="{BA18B4CB-5C03-1B4A-BC28-8F0474F95724}" dt="2022-12-23T20:27:11.562" v="130" actId="1076"/>
        <pc:sldMkLst>
          <pc:docMk/>
          <pc:sldMk cId="3674044993" sldId="680"/>
        </pc:sldMkLst>
        <pc:spChg chg="mod">
          <ac:chgData name="Fienen, Michael N" userId="9599ebcf-c84f-4688-9ae9-d4a366e1998e" providerId="ADAL" clId="{BA18B4CB-5C03-1B4A-BC28-8F0474F95724}" dt="2022-12-23T20:27:00.762" v="128" actId="2711"/>
          <ac:spMkLst>
            <pc:docMk/>
            <pc:sldMk cId="3674044993" sldId="680"/>
            <ac:spMk id="7" creationId="{00000000-0000-0000-0000-000000000000}"/>
          </ac:spMkLst>
        </pc:spChg>
        <pc:spChg chg="mod">
          <ac:chgData name="Fienen, Michael N" userId="9599ebcf-c84f-4688-9ae9-d4a366e1998e" providerId="ADAL" clId="{BA18B4CB-5C03-1B4A-BC28-8F0474F95724}" dt="2022-12-23T20:27:00.762" v="128" actId="2711"/>
          <ac:spMkLst>
            <pc:docMk/>
            <pc:sldMk cId="3674044993" sldId="680"/>
            <ac:spMk id="8" creationId="{00000000-0000-0000-0000-000000000000}"/>
          </ac:spMkLst>
        </pc:spChg>
        <pc:spChg chg="mod">
          <ac:chgData name="Fienen, Michael N" userId="9599ebcf-c84f-4688-9ae9-d4a366e1998e" providerId="ADAL" clId="{BA18B4CB-5C03-1B4A-BC28-8F0474F95724}" dt="2022-12-23T20:27:00.762" v="128" actId="2711"/>
          <ac:spMkLst>
            <pc:docMk/>
            <pc:sldMk cId="3674044993" sldId="680"/>
            <ac:spMk id="13" creationId="{00000000-0000-0000-0000-000000000000}"/>
          </ac:spMkLst>
        </pc:spChg>
        <pc:spChg chg="mod">
          <ac:chgData name="Fienen, Michael N" userId="9599ebcf-c84f-4688-9ae9-d4a366e1998e" providerId="ADAL" clId="{BA18B4CB-5C03-1B4A-BC28-8F0474F95724}" dt="2022-12-23T20:27:11.562" v="130" actId="1076"/>
          <ac:spMkLst>
            <pc:docMk/>
            <pc:sldMk cId="3674044993" sldId="680"/>
            <ac:spMk id="20" creationId="{00000000-0000-0000-0000-000000000000}"/>
          </ac:spMkLst>
        </pc:spChg>
        <pc:cxnChg chg="mod">
          <ac:chgData name="Fienen, Michael N" userId="9599ebcf-c84f-4688-9ae9-d4a366e1998e" providerId="ADAL" clId="{BA18B4CB-5C03-1B4A-BC28-8F0474F95724}" dt="2022-12-23T20:27:00.762" v="128" actId="2711"/>
          <ac:cxnSpMkLst>
            <pc:docMk/>
            <pc:sldMk cId="3674044993" sldId="680"/>
            <ac:cxnSpMk id="14" creationId="{00000000-0000-0000-0000-000000000000}"/>
          </ac:cxnSpMkLst>
        </pc:cxnChg>
      </pc:sldChg>
      <pc:sldChg chg="modSp mod">
        <pc:chgData name="Fienen, Michael N" userId="9599ebcf-c84f-4688-9ae9-d4a366e1998e" providerId="ADAL" clId="{BA18B4CB-5C03-1B4A-BC28-8F0474F95724}" dt="2022-12-23T20:27:37.863" v="132" actId="2711"/>
        <pc:sldMkLst>
          <pc:docMk/>
          <pc:sldMk cId="3777019847" sldId="681"/>
        </pc:sldMkLst>
        <pc:spChg chg="mod">
          <ac:chgData name="Fienen, Michael N" userId="9599ebcf-c84f-4688-9ae9-d4a366e1998e" providerId="ADAL" clId="{BA18B4CB-5C03-1B4A-BC28-8F0474F95724}" dt="2022-12-23T20:27:33.174" v="131" actId="2711"/>
          <ac:spMkLst>
            <pc:docMk/>
            <pc:sldMk cId="3777019847" sldId="681"/>
            <ac:spMk id="20" creationId="{00000000-0000-0000-0000-000000000000}"/>
          </ac:spMkLst>
        </pc:spChg>
        <pc:spChg chg="mod">
          <ac:chgData name="Fienen, Michael N" userId="9599ebcf-c84f-4688-9ae9-d4a366e1998e" providerId="ADAL" clId="{BA18B4CB-5C03-1B4A-BC28-8F0474F95724}" dt="2022-12-23T20:27:37.863" v="132" actId="2711"/>
          <ac:spMkLst>
            <pc:docMk/>
            <pc:sldMk cId="3777019847" sldId="681"/>
            <ac:spMk id="24" creationId="{00000000-0000-0000-0000-000000000000}"/>
          </ac:spMkLst>
        </pc:spChg>
      </pc:sldChg>
      <pc:sldChg chg="modSp mod">
        <pc:chgData name="Fienen, Michael N" userId="9599ebcf-c84f-4688-9ae9-d4a366e1998e" providerId="ADAL" clId="{BA18B4CB-5C03-1B4A-BC28-8F0474F95724}" dt="2022-12-23T20:28:06.123" v="136" actId="2711"/>
        <pc:sldMkLst>
          <pc:docMk/>
          <pc:sldMk cId="530249042" sldId="682"/>
        </pc:sldMkLst>
        <pc:spChg chg="mod">
          <ac:chgData name="Fienen, Michael N" userId="9599ebcf-c84f-4688-9ae9-d4a366e1998e" providerId="ADAL" clId="{BA18B4CB-5C03-1B4A-BC28-8F0474F95724}" dt="2022-12-23T20:28:06.123" v="136" actId="2711"/>
          <ac:spMkLst>
            <pc:docMk/>
            <pc:sldMk cId="530249042" sldId="682"/>
            <ac:spMk id="4" creationId="{00000000-0000-0000-0000-000000000000}"/>
          </ac:spMkLst>
        </pc:spChg>
      </pc:sldChg>
      <pc:sldChg chg="addSp delSp modSp mod modAnim">
        <pc:chgData name="Fienen, Michael N" userId="9599ebcf-c84f-4688-9ae9-d4a366e1998e" providerId="ADAL" clId="{BA18B4CB-5C03-1B4A-BC28-8F0474F95724}" dt="2022-12-23T20:50:21.285" v="238"/>
        <pc:sldMkLst>
          <pc:docMk/>
          <pc:sldMk cId="1532263794" sldId="683"/>
        </pc:sldMkLst>
        <pc:spChg chg="del">
          <ac:chgData name="Fienen, Michael N" userId="9599ebcf-c84f-4688-9ae9-d4a366e1998e" providerId="ADAL" clId="{BA18B4CB-5C03-1B4A-BC28-8F0474F95724}" dt="2022-12-23T20:30:05.436" v="140" actId="478"/>
          <ac:spMkLst>
            <pc:docMk/>
            <pc:sldMk cId="1532263794" sldId="683"/>
            <ac:spMk id="9" creationId="{00000000-0000-0000-0000-000000000000}"/>
          </ac:spMkLst>
        </pc:spChg>
        <pc:spChg chg="add del">
          <ac:chgData name="Fienen, Michael N" userId="9599ebcf-c84f-4688-9ae9-d4a366e1998e" providerId="ADAL" clId="{BA18B4CB-5C03-1B4A-BC28-8F0474F95724}" dt="2022-12-23T20:31:28.745" v="153" actId="478"/>
          <ac:spMkLst>
            <pc:docMk/>
            <pc:sldMk cId="1532263794" sldId="683"/>
            <ac:spMk id="10" creationId="{CADA38DB-4547-5E4F-ACB0-62DBA7F1FC3F}"/>
          </ac:spMkLst>
        </pc:spChg>
        <pc:picChg chg="add del mod">
          <ac:chgData name="Fienen, Michael N" userId="9599ebcf-c84f-4688-9ae9-d4a366e1998e" providerId="ADAL" clId="{BA18B4CB-5C03-1B4A-BC28-8F0474F95724}" dt="2022-12-23T20:30:14.349" v="144" actId="478"/>
          <ac:picMkLst>
            <pc:docMk/>
            <pc:sldMk cId="1532263794" sldId="683"/>
            <ac:picMk id="4" creationId="{CF1B0D50-8E99-3689-BCAA-6EC7A57D58F2}"/>
          </ac:picMkLst>
        </pc:picChg>
        <pc:picChg chg="add del mod modCrop">
          <ac:chgData name="Fienen, Michael N" userId="9599ebcf-c84f-4688-9ae9-d4a366e1998e" providerId="ADAL" clId="{BA18B4CB-5C03-1B4A-BC28-8F0474F95724}" dt="2022-12-23T20:31:34.403" v="156" actId="478"/>
          <ac:picMkLst>
            <pc:docMk/>
            <pc:sldMk cId="1532263794" sldId="683"/>
            <ac:picMk id="6" creationId="{2A122D46-34B7-708F-6D46-EE0257EC1652}"/>
          </ac:picMkLst>
        </pc:picChg>
        <pc:picChg chg="del">
          <ac:chgData name="Fienen, Michael N" userId="9599ebcf-c84f-4688-9ae9-d4a366e1998e" providerId="ADAL" clId="{BA18B4CB-5C03-1B4A-BC28-8F0474F95724}" dt="2022-12-23T20:30:04.382" v="138" actId="478"/>
          <ac:picMkLst>
            <pc:docMk/>
            <pc:sldMk cId="1532263794" sldId="683"/>
            <ac:picMk id="7" creationId="{00000000-0000-0000-0000-000000000000}"/>
          </ac:picMkLst>
        </pc:picChg>
        <pc:picChg chg="del">
          <ac:chgData name="Fienen, Michael N" userId="9599ebcf-c84f-4688-9ae9-d4a366e1998e" providerId="ADAL" clId="{BA18B4CB-5C03-1B4A-BC28-8F0474F95724}" dt="2022-12-23T20:30:04.942" v="139" actId="478"/>
          <ac:picMkLst>
            <pc:docMk/>
            <pc:sldMk cId="1532263794" sldId="683"/>
            <ac:picMk id="8" creationId="{00000000-0000-0000-0000-000000000000}"/>
          </ac:picMkLst>
        </pc:picChg>
        <pc:picChg chg="add del mod modCrop">
          <ac:chgData name="Fienen, Michael N" userId="9599ebcf-c84f-4688-9ae9-d4a366e1998e" providerId="ADAL" clId="{BA18B4CB-5C03-1B4A-BC28-8F0474F95724}" dt="2022-12-23T20:38:47.388" v="205" actId="478"/>
          <ac:picMkLst>
            <pc:docMk/>
            <pc:sldMk cId="1532263794" sldId="683"/>
            <ac:picMk id="12" creationId="{5B6455DE-E28C-2583-0970-09A3942B58A9}"/>
          </ac:picMkLst>
        </pc:picChg>
        <pc:picChg chg="add mod modCrop">
          <ac:chgData name="Fienen, Michael N" userId="9599ebcf-c84f-4688-9ae9-d4a366e1998e" providerId="ADAL" clId="{BA18B4CB-5C03-1B4A-BC28-8F0474F95724}" dt="2022-12-23T20:40:14.607" v="232" actId="12789"/>
          <ac:picMkLst>
            <pc:docMk/>
            <pc:sldMk cId="1532263794" sldId="683"/>
            <ac:picMk id="14" creationId="{CEAB1581-AF91-87D3-3509-915A276D4F95}"/>
          </ac:picMkLst>
        </pc:picChg>
        <pc:picChg chg="add mod">
          <ac:chgData name="Fienen, Michael N" userId="9599ebcf-c84f-4688-9ae9-d4a366e1998e" providerId="ADAL" clId="{BA18B4CB-5C03-1B4A-BC28-8F0474F95724}" dt="2022-12-23T20:40:14.607" v="232" actId="12789"/>
          <ac:picMkLst>
            <pc:docMk/>
            <pc:sldMk cId="1532263794" sldId="683"/>
            <ac:picMk id="15" creationId="{5EF461E9-6EED-87C3-52A5-E423280F18B3}"/>
          </ac:picMkLst>
        </pc:picChg>
        <pc:picChg chg="add mod">
          <ac:chgData name="Fienen, Michael N" userId="9599ebcf-c84f-4688-9ae9-d4a366e1998e" providerId="ADAL" clId="{BA18B4CB-5C03-1B4A-BC28-8F0474F95724}" dt="2022-12-23T20:40:14.607" v="232" actId="12789"/>
          <ac:picMkLst>
            <pc:docMk/>
            <pc:sldMk cId="1532263794" sldId="683"/>
            <ac:picMk id="16" creationId="{25274CAB-74AA-70CF-87AB-563F65B541C6}"/>
          </ac:picMkLst>
        </pc:picChg>
      </pc:sldChg>
      <pc:sldChg chg="addSp delSp modSp add del mod">
        <pc:chgData name="Fienen, Michael N" userId="9599ebcf-c84f-4688-9ae9-d4a366e1998e" providerId="ADAL" clId="{BA18B4CB-5C03-1B4A-BC28-8F0474F95724}" dt="2022-12-23T20:49:59.113" v="234" actId="2696"/>
        <pc:sldMkLst>
          <pc:docMk/>
          <pc:sldMk cId="1352664183" sldId="684"/>
        </pc:sldMkLst>
        <pc:spChg chg="del">
          <ac:chgData name="Fienen, Michael N" userId="9599ebcf-c84f-4688-9ae9-d4a366e1998e" providerId="ADAL" clId="{BA18B4CB-5C03-1B4A-BC28-8F0474F95724}" dt="2022-12-23T20:33:29.891" v="163" actId="478"/>
          <ac:spMkLst>
            <pc:docMk/>
            <pc:sldMk cId="1352664183" sldId="684"/>
            <ac:spMk id="9" creationId="{00000000-0000-0000-0000-000000000000}"/>
          </ac:spMkLst>
        </pc:spChg>
        <pc:picChg chg="add del mod modCrop">
          <ac:chgData name="Fienen, Michael N" userId="9599ebcf-c84f-4688-9ae9-d4a366e1998e" providerId="ADAL" clId="{BA18B4CB-5C03-1B4A-BC28-8F0474F95724}" dt="2022-12-23T20:33:44.834" v="169" actId="478"/>
          <ac:picMkLst>
            <pc:docMk/>
            <pc:sldMk cId="1352664183" sldId="684"/>
            <ac:picMk id="4" creationId="{62FE72F8-85AB-D925-DF25-7E6D8E79D9E3}"/>
          </ac:picMkLst>
        </pc:picChg>
        <pc:picChg chg="add del mod modCrop">
          <ac:chgData name="Fienen, Michael N" userId="9599ebcf-c84f-4688-9ae9-d4a366e1998e" providerId="ADAL" clId="{BA18B4CB-5C03-1B4A-BC28-8F0474F95724}" dt="2022-12-23T20:39:29.136" v="218" actId="21"/>
          <ac:picMkLst>
            <pc:docMk/>
            <pc:sldMk cId="1352664183" sldId="684"/>
            <ac:picMk id="6" creationId="{BA975B1D-FD8B-1611-A826-EE92E05A2A3E}"/>
          </ac:picMkLst>
        </pc:picChg>
        <pc:picChg chg="del">
          <ac:chgData name="Fienen, Michael N" userId="9599ebcf-c84f-4688-9ae9-d4a366e1998e" providerId="ADAL" clId="{BA18B4CB-5C03-1B4A-BC28-8F0474F95724}" dt="2022-12-23T20:33:30.363" v="164" actId="478"/>
          <ac:picMkLst>
            <pc:docMk/>
            <pc:sldMk cId="1352664183" sldId="684"/>
            <ac:picMk id="7" creationId="{00000000-0000-0000-0000-000000000000}"/>
          </ac:picMkLst>
        </pc:picChg>
        <pc:picChg chg="del">
          <ac:chgData name="Fienen, Michael N" userId="9599ebcf-c84f-4688-9ae9-d4a366e1998e" providerId="ADAL" clId="{BA18B4CB-5C03-1B4A-BC28-8F0474F95724}" dt="2022-12-23T20:33:29.274" v="162" actId="478"/>
          <ac:picMkLst>
            <pc:docMk/>
            <pc:sldMk cId="1352664183" sldId="684"/>
            <ac:picMk id="8" creationId="{00000000-0000-0000-0000-000000000000}"/>
          </ac:picMkLst>
        </pc:picChg>
        <pc:picChg chg="add del mod">
          <ac:chgData name="Fienen, Michael N" userId="9599ebcf-c84f-4688-9ae9-d4a366e1998e" providerId="ADAL" clId="{BA18B4CB-5C03-1B4A-BC28-8F0474F95724}" dt="2022-12-23T20:35:44.274" v="187" actId="478"/>
          <ac:picMkLst>
            <pc:docMk/>
            <pc:sldMk cId="1352664183" sldId="684"/>
            <ac:picMk id="11" creationId="{8BEE35FE-355C-A167-6192-D5B59B032237}"/>
          </ac:picMkLst>
        </pc:picChg>
        <pc:picChg chg="add del mod">
          <ac:chgData name="Fienen, Michael N" userId="9599ebcf-c84f-4688-9ae9-d4a366e1998e" providerId="ADAL" clId="{BA18B4CB-5C03-1B4A-BC28-8F0474F95724}" dt="2022-12-23T20:36:52.270" v="191" actId="478"/>
          <ac:picMkLst>
            <pc:docMk/>
            <pc:sldMk cId="1352664183" sldId="684"/>
            <ac:picMk id="13" creationId="{722DCB16-FE7C-25AB-AC1E-179D13300870}"/>
          </ac:picMkLst>
        </pc:picChg>
        <pc:picChg chg="add del mod modCrop">
          <ac:chgData name="Fienen, Michael N" userId="9599ebcf-c84f-4688-9ae9-d4a366e1998e" providerId="ADAL" clId="{BA18B4CB-5C03-1B4A-BC28-8F0474F95724}" dt="2022-12-23T20:39:29.136" v="218" actId="21"/>
          <ac:picMkLst>
            <pc:docMk/>
            <pc:sldMk cId="1352664183" sldId="684"/>
            <ac:picMk id="15" creationId="{9C17D810-BC82-42EB-67BF-A5E83449653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452752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a:lum bright="100000"/>
            <a:extLst>
              <a:ext uri="{28A0092B-C50C-407E-A947-70E740481C1C}">
                <a14:useLocalDpi xmlns:a14="http://schemas.microsoft.com/office/drawing/2010/main" val="0"/>
              </a:ext>
            </a:extLst>
          </a:blip>
          <a:srcRect/>
          <a:stretch>
            <a:fillRect/>
          </a:stretch>
        </p:blipFill>
        <p:spPr bwMode="black">
          <a:xfrm>
            <a:off x="457200" y="461963"/>
            <a:ext cx="2057400" cy="757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a:lum bright="100000"/>
            <a:extLst>
              <a:ext uri="{28A0092B-C50C-407E-A947-70E740481C1C}">
                <a14:useLocalDpi xmlns:a14="http://schemas.microsoft.com/office/drawing/2010/main" val="0"/>
              </a:ext>
            </a:extLst>
          </a:blip>
          <a:srcRect/>
          <a:stretch>
            <a:fillRect/>
          </a:stretch>
        </p:blipFill>
        <p:spPr bwMode="black">
          <a:xfrm>
            <a:off x="457200" y="6094413"/>
            <a:ext cx="1143000" cy="4206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ctrTitle"/>
          </p:nvPr>
        </p:nvSpPr>
        <p:spPr/>
        <p:txBody>
          <a:bodyPr/>
          <a:lstStyle/>
          <a:p>
            <a:pPr>
              <a:defRPr/>
            </a:pPr>
            <a:r>
              <a:rPr lang="en-US" dirty="0">
                <a:cs typeface="+mj-cs"/>
              </a:rPr>
              <a:t>MODFLOW 6—LGR</a:t>
            </a:r>
          </a:p>
        </p:txBody>
      </p:sp>
      <p:sp>
        <p:nvSpPr>
          <p:cNvPr id="162819" name="Rectangle 3"/>
          <p:cNvSpPr>
            <a:spLocks noGrp="1" noChangeArrowheads="1"/>
          </p:cNvSpPr>
          <p:nvPr>
            <p:ph type="subTitle" idx="1"/>
          </p:nvPr>
        </p:nvSpPr>
        <p:spPr/>
        <p:txBody>
          <a:bodyPr/>
          <a:lstStyle/>
          <a:p>
            <a:pPr>
              <a:defRPr/>
            </a:pPr>
            <a:r>
              <a:rPr lang="en-US" dirty="0">
                <a:cs typeface="+mn-cs"/>
              </a:rPr>
              <a:t>Introduction to Groundwater Modeling using MODFLOW</a:t>
            </a:r>
          </a:p>
          <a:p>
            <a:pPr>
              <a:defRPr/>
            </a:pPr>
            <a:r>
              <a:rPr lang="en-US">
                <a:cs typeface="+mn-cs"/>
              </a:rPr>
              <a:t>January 9-13, 2022</a:t>
            </a:r>
            <a:endParaRPr lang="en-US" dirty="0">
              <a:cs typeface="+mn-cs"/>
            </a:endParaRPr>
          </a:p>
          <a:p>
            <a:pPr>
              <a:defRPr/>
            </a:pPr>
            <a:r>
              <a:rPr lang="en-US" dirty="0">
                <a:cs typeface="+mn-cs"/>
              </a:rPr>
              <a:t>SDSU, San Diego, California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 View</a:t>
            </a:r>
          </a:p>
        </p:txBody>
      </p:sp>
      <p:sp>
        <p:nvSpPr>
          <p:cNvPr id="3" name="Rectangle 2"/>
          <p:cNvSpPr/>
          <p:nvPr/>
        </p:nvSpPr>
        <p:spPr bwMode="auto">
          <a:xfrm>
            <a:off x="1219200" y="1981200"/>
            <a:ext cx="2971800" cy="2971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4191000" y="3505200"/>
            <a:ext cx="1524000" cy="1447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cxnSp>
        <p:nvCxnSpPr>
          <p:cNvPr id="6" name="Straight Arrow Connector 5"/>
          <p:cNvCxnSpPr/>
          <p:nvPr/>
        </p:nvCxnSpPr>
        <p:spPr bwMode="auto">
          <a:xfrm>
            <a:off x="2514600" y="4267200"/>
            <a:ext cx="1524000"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7" name="TextBox 6"/>
          <p:cNvSpPr txBox="1"/>
          <p:nvPr/>
        </p:nvSpPr>
        <p:spPr>
          <a:xfrm>
            <a:off x="3013924" y="3743980"/>
            <a:ext cx="829073" cy="523220"/>
          </a:xfrm>
          <a:prstGeom prst="rect">
            <a:avLst/>
          </a:prstGeom>
          <a:noFill/>
        </p:spPr>
        <p:txBody>
          <a:bodyPr wrap="none" rtlCol="0">
            <a:spAutoFit/>
          </a:bodyPr>
          <a:lstStyle/>
          <a:p>
            <a:r>
              <a:rPr lang="en-US" sz="2800" dirty="0">
                <a:solidFill>
                  <a:srgbClr val="FFFFFF"/>
                </a:solidFill>
                <a:latin typeface="Courier" pitchFamily="2" charset="0"/>
              </a:rPr>
              <a:t>cl1</a:t>
            </a:r>
          </a:p>
        </p:txBody>
      </p:sp>
      <p:sp>
        <p:nvSpPr>
          <p:cNvPr id="8" name="TextBox 7"/>
          <p:cNvSpPr txBox="1"/>
          <p:nvPr/>
        </p:nvSpPr>
        <p:spPr>
          <a:xfrm>
            <a:off x="4309324" y="3733800"/>
            <a:ext cx="829073" cy="523220"/>
          </a:xfrm>
          <a:prstGeom prst="rect">
            <a:avLst/>
          </a:prstGeom>
          <a:noFill/>
        </p:spPr>
        <p:txBody>
          <a:bodyPr wrap="none" rtlCol="0">
            <a:spAutoFit/>
          </a:bodyPr>
          <a:lstStyle/>
          <a:p>
            <a:r>
              <a:rPr lang="en-US" sz="2800" dirty="0">
                <a:solidFill>
                  <a:srgbClr val="FFFFFF"/>
                </a:solidFill>
                <a:latin typeface="Courier" pitchFamily="2" charset="0"/>
              </a:rPr>
              <a:t>cl2</a:t>
            </a:r>
          </a:p>
        </p:txBody>
      </p:sp>
      <p:cxnSp>
        <p:nvCxnSpPr>
          <p:cNvPr id="9" name="Straight Arrow Connector 8"/>
          <p:cNvCxnSpPr/>
          <p:nvPr/>
        </p:nvCxnSpPr>
        <p:spPr bwMode="auto">
          <a:xfrm>
            <a:off x="4205505" y="4267200"/>
            <a:ext cx="710958" cy="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0" name="Straight Arrow Connector 9"/>
          <p:cNvCxnSpPr/>
          <p:nvPr/>
        </p:nvCxnSpPr>
        <p:spPr bwMode="auto">
          <a:xfrm flipV="1">
            <a:off x="4114800" y="3581400"/>
            <a:ext cx="0" cy="1295400"/>
          </a:xfrm>
          <a:prstGeom prst="straightConnector1">
            <a:avLst/>
          </a:prstGeom>
          <a:solidFill>
            <a:schemeClr val="accent1"/>
          </a:solidFill>
          <a:ln w="28575" cap="flat" cmpd="sng" algn="ctr">
            <a:solidFill>
              <a:schemeClr val="bg1"/>
            </a:solidFill>
            <a:prstDash val="solid"/>
            <a:round/>
            <a:headEnd type="arrow"/>
            <a:tailEnd type="arrow"/>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3" name="TextBox 12"/>
          <p:cNvSpPr txBox="1"/>
          <p:nvPr/>
        </p:nvSpPr>
        <p:spPr>
          <a:xfrm>
            <a:off x="2743200" y="2667000"/>
            <a:ext cx="1043876" cy="523220"/>
          </a:xfrm>
          <a:prstGeom prst="rect">
            <a:avLst/>
          </a:prstGeom>
          <a:noFill/>
        </p:spPr>
        <p:txBody>
          <a:bodyPr wrap="none" rtlCol="0">
            <a:spAutoFit/>
          </a:bodyPr>
          <a:lstStyle/>
          <a:p>
            <a:r>
              <a:rPr lang="en-US" sz="2800" dirty="0" err="1">
                <a:solidFill>
                  <a:srgbClr val="FFFFFF"/>
                </a:solidFill>
                <a:latin typeface="Courier" pitchFamily="2" charset="0"/>
              </a:rPr>
              <a:t>hwva</a:t>
            </a:r>
            <a:endParaRPr lang="en-US" sz="2800" dirty="0">
              <a:solidFill>
                <a:srgbClr val="FFFFFF"/>
              </a:solidFill>
              <a:latin typeface="Courier" pitchFamily="2" charset="0"/>
            </a:endParaRPr>
          </a:p>
        </p:txBody>
      </p:sp>
      <p:cxnSp>
        <p:nvCxnSpPr>
          <p:cNvPr id="14" name="Straight Arrow Connector 13"/>
          <p:cNvCxnSpPr>
            <a:endCxn id="13" idx="2"/>
          </p:cNvCxnSpPr>
          <p:nvPr/>
        </p:nvCxnSpPr>
        <p:spPr bwMode="auto">
          <a:xfrm flipH="1" flipV="1">
            <a:off x="3265138" y="3190220"/>
            <a:ext cx="849662" cy="848380"/>
          </a:xfrm>
          <a:prstGeom prst="straightConnector1">
            <a:avLst/>
          </a:prstGeom>
          <a:solidFill>
            <a:schemeClr val="accent1"/>
          </a:solidFill>
          <a:ln w="28575" cap="flat" cmpd="sng" algn="ctr">
            <a:solidFill>
              <a:schemeClr val="bg1"/>
            </a:solidFill>
            <a:prstDash val="solid"/>
            <a:round/>
            <a:headEnd type="none"/>
            <a:tailEnd type="non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1371600" y="1447800"/>
            <a:ext cx="2559665" cy="523220"/>
          </a:xfrm>
          <a:prstGeom prst="rect">
            <a:avLst/>
          </a:prstGeom>
          <a:noFill/>
        </p:spPr>
        <p:txBody>
          <a:bodyPr wrap="none" rtlCol="0">
            <a:spAutoFit/>
          </a:bodyPr>
          <a:lstStyle/>
          <a:p>
            <a:r>
              <a:rPr lang="en-US" sz="2800" dirty="0">
                <a:solidFill>
                  <a:srgbClr val="FFFFFF"/>
                </a:solidFill>
              </a:rPr>
              <a:t>Cell in model 1</a:t>
            </a:r>
          </a:p>
        </p:txBody>
      </p:sp>
      <p:sp>
        <p:nvSpPr>
          <p:cNvPr id="19" name="TextBox 18"/>
          <p:cNvSpPr txBox="1"/>
          <p:nvPr/>
        </p:nvSpPr>
        <p:spPr>
          <a:xfrm>
            <a:off x="5715000" y="3886200"/>
            <a:ext cx="2559665" cy="523220"/>
          </a:xfrm>
          <a:prstGeom prst="rect">
            <a:avLst/>
          </a:prstGeom>
          <a:noFill/>
        </p:spPr>
        <p:txBody>
          <a:bodyPr wrap="none" rtlCol="0">
            <a:spAutoFit/>
          </a:bodyPr>
          <a:lstStyle/>
          <a:p>
            <a:r>
              <a:rPr lang="en-US" sz="2800" dirty="0">
                <a:solidFill>
                  <a:srgbClr val="FFFFFF"/>
                </a:solidFill>
              </a:rPr>
              <a:t>Cell in model 2</a:t>
            </a:r>
          </a:p>
        </p:txBody>
      </p:sp>
      <p:sp>
        <p:nvSpPr>
          <p:cNvPr id="20" name="TextBox 19"/>
          <p:cNvSpPr txBox="1"/>
          <p:nvPr/>
        </p:nvSpPr>
        <p:spPr>
          <a:xfrm>
            <a:off x="3124200" y="5410200"/>
            <a:ext cx="5899372"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1 or 2 (horizontal connection)</a:t>
            </a:r>
          </a:p>
        </p:txBody>
      </p:sp>
      <p:sp>
        <p:nvSpPr>
          <p:cNvPr id="22" name="Rectangle 21"/>
          <p:cNvSpPr/>
          <p:nvPr/>
        </p:nvSpPr>
        <p:spPr bwMode="auto">
          <a:xfrm>
            <a:off x="4191000" y="1981200"/>
            <a:ext cx="1524000" cy="15240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Tree>
    <p:extLst>
      <p:ext uri="{BB962C8B-B14F-4D97-AF65-F5344CB8AC3E}">
        <p14:creationId xmlns:p14="http://schemas.microsoft.com/office/powerpoint/2010/main" val="3674044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Cross-Section View</a:t>
            </a:r>
          </a:p>
        </p:txBody>
      </p:sp>
      <p:sp>
        <p:nvSpPr>
          <p:cNvPr id="3" name="Rectangle 2"/>
          <p:cNvSpPr/>
          <p:nvPr/>
        </p:nvSpPr>
        <p:spPr bwMode="auto">
          <a:xfrm>
            <a:off x="1219200" y="1981200"/>
            <a:ext cx="20574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4" name="Rectangle 3"/>
          <p:cNvSpPr/>
          <p:nvPr/>
        </p:nvSpPr>
        <p:spPr bwMode="auto">
          <a:xfrm>
            <a:off x="3276600" y="1981200"/>
            <a:ext cx="8382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pic>
        <p:nvPicPr>
          <p:cNvPr id="17" name="Picture 16"/>
          <p:cNvPicPr>
            <a:picLocks noChangeAspect="1"/>
          </p:cNvPicPr>
          <p:nvPr/>
        </p:nvPicPr>
        <p:blipFill>
          <a:blip r:embed="rId2"/>
          <a:stretch>
            <a:fillRect/>
          </a:stretch>
        </p:blipFill>
        <p:spPr>
          <a:xfrm>
            <a:off x="304800" y="5943600"/>
            <a:ext cx="8623300" cy="482600"/>
          </a:xfrm>
          <a:prstGeom prst="rect">
            <a:avLst/>
          </a:prstGeom>
        </p:spPr>
      </p:pic>
      <p:sp>
        <p:nvSpPr>
          <p:cNvPr id="18" name="TextBox 17"/>
          <p:cNvSpPr txBox="1"/>
          <p:nvPr/>
        </p:nvSpPr>
        <p:spPr>
          <a:xfrm>
            <a:off x="2286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19" name="TextBox 18"/>
          <p:cNvSpPr txBox="1"/>
          <p:nvPr/>
        </p:nvSpPr>
        <p:spPr>
          <a:xfrm>
            <a:off x="2286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0" name="TextBox 19"/>
          <p:cNvSpPr txBox="1"/>
          <p:nvPr/>
        </p:nvSpPr>
        <p:spPr>
          <a:xfrm>
            <a:off x="1981200" y="3886200"/>
            <a:ext cx="1438214"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1</a:t>
            </a:r>
          </a:p>
        </p:txBody>
      </p:sp>
      <p:sp>
        <p:nvSpPr>
          <p:cNvPr id="16" name="Rectangle 15"/>
          <p:cNvSpPr/>
          <p:nvPr/>
        </p:nvSpPr>
        <p:spPr bwMode="auto">
          <a:xfrm>
            <a:off x="5867400" y="1981200"/>
            <a:ext cx="2057400" cy="17526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1" name="Rectangle 20"/>
          <p:cNvSpPr/>
          <p:nvPr/>
        </p:nvSpPr>
        <p:spPr bwMode="auto">
          <a:xfrm>
            <a:off x="7924800" y="1981200"/>
            <a:ext cx="838200" cy="5334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2" name="TextBox 21"/>
          <p:cNvSpPr txBox="1"/>
          <p:nvPr/>
        </p:nvSpPr>
        <p:spPr>
          <a:xfrm>
            <a:off x="4876800" y="1762780"/>
            <a:ext cx="909824" cy="523220"/>
          </a:xfrm>
          <a:prstGeom prst="rect">
            <a:avLst/>
          </a:prstGeom>
          <a:noFill/>
        </p:spPr>
        <p:txBody>
          <a:bodyPr wrap="none" rtlCol="0">
            <a:spAutoFit/>
          </a:bodyPr>
          <a:lstStyle/>
          <a:p>
            <a:r>
              <a:rPr lang="en-US" sz="2800" dirty="0">
                <a:solidFill>
                  <a:srgbClr val="FFFFFF"/>
                </a:solidFill>
              </a:rPr>
              <a:t>TOP</a:t>
            </a:r>
          </a:p>
        </p:txBody>
      </p:sp>
      <p:sp>
        <p:nvSpPr>
          <p:cNvPr id="23" name="TextBox 22"/>
          <p:cNvSpPr txBox="1"/>
          <p:nvPr/>
        </p:nvSpPr>
        <p:spPr>
          <a:xfrm>
            <a:off x="4876800" y="3429000"/>
            <a:ext cx="916312" cy="523220"/>
          </a:xfrm>
          <a:prstGeom prst="rect">
            <a:avLst/>
          </a:prstGeom>
          <a:noFill/>
        </p:spPr>
        <p:txBody>
          <a:bodyPr wrap="none" rtlCol="0">
            <a:spAutoFit/>
          </a:bodyPr>
          <a:lstStyle/>
          <a:p>
            <a:r>
              <a:rPr lang="en-US" sz="2800" dirty="0">
                <a:solidFill>
                  <a:srgbClr val="FFFFFF"/>
                </a:solidFill>
              </a:rPr>
              <a:t>BOT</a:t>
            </a:r>
          </a:p>
        </p:txBody>
      </p:sp>
      <p:sp>
        <p:nvSpPr>
          <p:cNvPr id="24" name="TextBox 23"/>
          <p:cNvSpPr txBox="1"/>
          <p:nvPr/>
        </p:nvSpPr>
        <p:spPr>
          <a:xfrm>
            <a:off x="6629400" y="3886200"/>
            <a:ext cx="1438214" cy="523220"/>
          </a:xfrm>
          <a:prstGeom prst="rect">
            <a:avLst/>
          </a:prstGeom>
          <a:noFill/>
        </p:spPr>
        <p:txBody>
          <a:bodyPr wrap="none" rtlCol="0">
            <a:spAutoFit/>
          </a:bodyPr>
          <a:lstStyle/>
          <a:p>
            <a:r>
              <a:rPr lang="en-US" sz="2800" dirty="0" err="1">
                <a:solidFill>
                  <a:srgbClr val="FFFFFF"/>
                </a:solidFill>
                <a:latin typeface="Courier" pitchFamily="2" charset="0"/>
              </a:rPr>
              <a:t>ihc</a:t>
            </a:r>
            <a:r>
              <a:rPr lang="en-US" sz="2800" dirty="0">
                <a:solidFill>
                  <a:srgbClr val="FFFFFF"/>
                </a:solidFill>
              </a:rPr>
              <a:t> = 2</a:t>
            </a:r>
          </a:p>
        </p:txBody>
      </p:sp>
      <p:sp>
        <p:nvSpPr>
          <p:cNvPr id="25" name="Rectangle 24"/>
          <p:cNvSpPr/>
          <p:nvPr/>
        </p:nvSpPr>
        <p:spPr bwMode="auto">
          <a:xfrm>
            <a:off x="7924800" y="2514600"/>
            <a:ext cx="838200" cy="5334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6" name="Rectangle 25"/>
          <p:cNvSpPr/>
          <p:nvPr/>
        </p:nvSpPr>
        <p:spPr bwMode="auto">
          <a:xfrm>
            <a:off x="7924800" y="3048000"/>
            <a:ext cx="838200" cy="685800"/>
          </a:xfrm>
          <a:prstGeom prst="rect">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4000" b="0" i="0" u="none" strike="noStrike" cap="none" normalizeH="0" baseline="0">
              <a:ln>
                <a:noFill/>
              </a:ln>
              <a:solidFill>
                <a:schemeClr val="tx1"/>
              </a:solidFill>
              <a:effectLst/>
              <a:latin typeface="Arial" charset="0"/>
              <a:ea typeface="ＭＳ Ｐゴシック" charset="0"/>
            </a:endParaRPr>
          </a:p>
        </p:txBody>
      </p:sp>
      <p:sp>
        <p:nvSpPr>
          <p:cNvPr id="27" name="TextBox 26"/>
          <p:cNvSpPr txBox="1"/>
          <p:nvPr/>
        </p:nvSpPr>
        <p:spPr>
          <a:xfrm>
            <a:off x="6477000" y="4343400"/>
            <a:ext cx="2514600" cy="954107"/>
          </a:xfrm>
          <a:prstGeom prst="rect">
            <a:avLst/>
          </a:prstGeom>
          <a:noFill/>
        </p:spPr>
        <p:txBody>
          <a:bodyPr wrap="square" rtlCol="0">
            <a:spAutoFit/>
          </a:bodyPr>
          <a:lstStyle/>
          <a:p>
            <a:r>
              <a:rPr lang="en-US" sz="2800" dirty="0">
                <a:solidFill>
                  <a:srgbClr val="FFFFFF"/>
                </a:solidFill>
              </a:rPr>
              <a:t>“vertically staggered”</a:t>
            </a:r>
          </a:p>
        </p:txBody>
      </p:sp>
    </p:spTree>
    <p:extLst>
      <p:ext uri="{BB962C8B-B14F-4D97-AF65-F5344CB8AC3E}">
        <p14:creationId xmlns:p14="http://schemas.microsoft.com/office/powerpoint/2010/main" val="3777019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Vertical Connections</a:t>
            </a:r>
          </a:p>
        </p:txBody>
      </p:sp>
      <p:sp>
        <p:nvSpPr>
          <p:cNvPr id="4" name="Content Placeholder 3"/>
          <p:cNvSpPr>
            <a:spLocks noGrp="1"/>
          </p:cNvSpPr>
          <p:nvPr>
            <p:ph idx="1"/>
          </p:nvPr>
        </p:nvSpPr>
        <p:spPr/>
        <p:txBody>
          <a:bodyPr/>
          <a:lstStyle/>
          <a:p>
            <a:r>
              <a:rPr lang="en-US" dirty="0" err="1">
                <a:latin typeface="Courier" pitchFamily="2" charset="0"/>
              </a:rPr>
              <a:t>hwva</a:t>
            </a:r>
            <a:r>
              <a:rPr lang="en-US" dirty="0"/>
              <a:t> is the area of the connection</a:t>
            </a:r>
          </a:p>
          <a:p>
            <a:r>
              <a:rPr lang="en-US" dirty="0" err="1">
                <a:latin typeface="Courier" pitchFamily="2" charset="0"/>
              </a:rPr>
              <a:t>ihc</a:t>
            </a:r>
            <a:r>
              <a:rPr lang="en-US" dirty="0"/>
              <a:t> = 0</a:t>
            </a:r>
          </a:p>
          <a:p>
            <a:r>
              <a:rPr lang="en-US" dirty="0">
                <a:latin typeface="Courier" pitchFamily="2" charset="0"/>
              </a:rPr>
              <a:t>cl1</a:t>
            </a:r>
            <a:r>
              <a:rPr lang="en-US" dirty="0"/>
              <a:t> is the half cell thickness of the cell in model 1</a:t>
            </a:r>
          </a:p>
          <a:p>
            <a:r>
              <a:rPr lang="en-US" dirty="0">
                <a:latin typeface="Courier" pitchFamily="2" charset="0"/>
              </a:rPr>
              <a:t>cl2 </a:t>
            </a:r>
            <a:r>
              <a:rPr lang="en-US" dirty="0"/>
              <a:t>is the half cell thickness of the cell in model 2</a:t>
            </a:r>
          </a:p>
        </p:txBody>
      </p:sp>
      <p:pic>
        <p:nvPicPr>
          <p:cNvPr id="3" name="Picture 2"/>
          <p:cNvPicPr>
            <a:picLocks noChangeAspect="1"/>
          </p:cNvPicPr>
          <p:nvPr/>
        </p:nvPicPr>
        <p:blipFill>
          <a:blip r:embed="rId2"/>
          <a:stretch>
            <a:fillRect/>
          </a:stretch>
        </p:blipFill>
        <p:spPr>
          <a:xfrm>
            <a:off x="304800" y="5943600"/>
            <a:ext cx="8623300" cy="482600"/>
          </a:xfrm>
          <a:prstGeom prst="rect">
            <a:avLst/>
          </a:prstGeom>
        </p:spPr>
      </p:pic>
    </p:spTree>
    <p:extLst>
      <p:ext uri="{BB962C8B-B14F-4D97-AF65-F5344CB8AC3E}">
        <p14:creationId xmlns:p14="http://schemas.microsoft.com/office/powerpoint/2010/main" val="5302490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McDonald Valley Problem</a:t>
            </a:r>
          </a:p>
        </p:txBody>
      </p:sp>
      <p:pic>
        <p:nvPicPr>
          <p:cNvPr id="14" name="Picture 13">
            <a:extLst>
              <a:ext uri="{FF2B5EF4-FFF2-40B4-BE49-F238E27FC236}">
                <a16:creationId xmlns:a16="http://schemas.microsoft.com/office/drawing/2014/main" id="{CEAB1581-AF91-87D3-3509-915A276D4F95}"/>
              </a:ext>
            </a:extLst>
          </p:cNvPr>
          <p:cNvPicPr>
            <a:picLocks noChangeAspect="1"/>
          </p:cNvPicPr>
          <p:nvPr/>
        </p:nvPicPr>
        <p:blipFill rotWithShape="1">
          <a:blip r:embed="rId3"/>
          <a:srcRect l="14789" r="9787"/>
          <a:stretch/>
        </p:blipFill>
        <p:spPr>
          <a:xfrm>
            <a:off x="76200" y="1356360"/>
            <a:ext cx="2919759" cy="3871161"/>
          </a:xfrm>
          <a:prstGeom prst="rect">
            <a:avLst/>
          </a:prstGeom>
        </p:spPr>
      </p:pic>
      <p:pic>
        <p:nvPicPr>
          <p:cNvPr id="15" name="Picture 14" descr="Chart, bar chart&#10;&#10;Description automatically generated">
            <a:extLst>
              <a:ext uri="{FF2B5EF4-FFF2-40B4-BE49-F238E27FC236}">
                <a16:creationId xmlns:a16="http://schemas.microsoft.com/office/drawing/2014/main" id="{5EF461E9-6EED-87C3-52A5-E423280F18B3}"/>
              </a:ext>
            </a:extLst>
          </p:cNvPr>
          <p:cNvPicPr>
            <a:picLocks noChangeAspect="1"/>
          </p:cNvPicPr>
          <p:nvPr/>
        </p:nvPicPr>
        <p:blipFill rotWithShape="1">
          <a:blip r:embed="rId4"/>
          <a:srcRect l="13700" r="17733"/>
          <a:stretch/>
        </p:blipFill>
        <p:spPr>
          <a:xfrm>
            <a:off x="3128676" y="1356360"/>
            <a:ext cx="2654326" cy="3871161"/>
          </a:xfrm>
          <a:prstGeom prst="rect">
            <a:avLst/>
          </a:prstGeom>
        </p:spPr>
      </p:pic>
      <p:pic>
        <p:nvPicPr>
          <p:cNvPr id="16" name="Picture 15" descr="Chart&#10;&#10;Description automatically generated">
            <a:extLst>
              <a:ext uri="{FF2B5EF4-FFF2-40B4-BE49-F238E27FC236}">
                <a16:creationId xmlns:a16="http://schemas.microsoft.com/office/drawing/2014/main" id="{25274CAB-74AA-70CF-87AB-563F65B541C6}"/>
              </a:ext>
            </a:extLst>
          </p:cNvPr>
          <p:cNvPicPr>
            <a:picLocks noChangeAspect="1"/>
          </p:cNvPicPr>
          <p:nvPr/>
        </p:nvPicPr>
        <p:blipFill rotWithShape="1">
          <a:blip r:embed="rId5"/>
          <a:srcRect l="13397" r="8517"/>
          <a:stretch/>
        </p:blipFill>
        <p:spPr>
          <a:xfrm>
            <a:off x="5915718" y="1356360"/>
            <a:ext cx="3022810" cy="3871161"/>
          </a:xfrm>
          <a:prstGeom prst="rect">
            <a:avLst/>
          </a:prstGeom>
        </p:spPr>
      </p:pic>
    </p:spTree>
    <p:extLst>
      <p:ext uri="{BB962C8B-B14F-4D97-AF65-F5344CB8AC3E}">
        <p14:creationId xmlns:p14="http://schemas.microsoft.com/office/powerpoint/2010/main" val="1532263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 Grid Refinement</a:t>
            </a:r>
          </a:p>
        </p:txBody>
      </p:sp>
      <p:sp>
        <p:nvSpPr>
          <p:cNvPr id="3" name="Content Placeholder 2"/>
          <p:cNvSpPr>
            <a:spLocks noGrp="1"/>
          </p:cNvSpPr>
          <p:nvPr>
            <p:ph idx="1"/>
          </p:nvPr>
        </p:nvSpPr>
        <p:spPr/>
        <p:txBody>
          <a:bodyPr/>
          <a:lstStyle/>
          <a:p>
            <a:r>
              <a:rPr lang="en-US" sz="2400" dirty="0"/>
              <a:t>Why use LGR?</a:t>
            </a:r>
          </a:p>
          <a:p>
            <a:pPr lvl="1"/>
            <a:r>
              <a:rPr lang="en-US" sz="2000" dirty="0"/>
              <a:t>Resolution can be increased in areas of interest</a:t>
            </a:r>
          </a:p>
          <a:p>
            <a:pPr lvl="1"/>
            <a:r>
              <a:rPr lang="en-US" sz="2000" dirty="0"/>
              <a:t>Can be used with regular MODFLOW grids</a:t>
            </a:r>
          </a:p>
          <a:p>
            <a:pPr lvl="1"/>
            <a:r>
              <a:rPr lang="en-US" sz="2000" dirty="0"/>
              <a:t>Child models can be extracted and run separately</a:t>
            </a:r>
          </a:p>
          <a:p>
            <a:endParaRPr lang="en-US" sz="2400" dirty="0"/>
          </a:p>
          <a:p>
            <a:r>
              <a:rPr lang="en-US" sz="2400" dirty="0"/>
              <a:t>Why not use it?</a:t>
            </a:r>
          </a:p>
          <a:p>
            <a:pPr lvl="1"/>
            <a:r>
              <a:rPr lang="en-US" sz="2000" dirty="0"/>
              <a:t>More complicated to work with</a:t>
            </a:r>
          </a:p>
          <a:p>
            <a:pPr lvl="1"/>
            <a:r>
              <a:rPr lang="en-US" sz="2000" dirty="0"/>
              <a:t>Concerns about accuracy</a:t>
            </a:r>
          </a:p>
          <a:p>
            <a:pPr lvl="1"/>
            <a:r>
              <a:rPr lang="en-US" sz="2000" dirty="0"/>
              <a:t>Limited GUI support</a:t>
            </a:r>
          </a:p>
          <a:p>
            <a:pPr lvl="1"/>
            <a:r>
              <a:rPr lang="en-US" sz="2000" dirty="0"/>
              <a:t>It used to be relatively slow and could have convergence problems</a:t>
            </a:r>
          </a:p>
        </p:txBody>
      </p:sp>
    </p:spTree>
    <p:extLst>
      <p:ext uri="{BB962C8B-B14F-4D97-AF65-F5344CB8AC3E}">
        <p14:creationId xmlns:p14="http://schemas.microsoft.com/office/powerpoint/2010/main" val="3294037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Approaches</a:t>
            </a:r>
          </a:p>
        </p:txBody>
      </p:sp>
      <p:sp>
        <p:nvSpPr>
          <p:cNvPr id="3" name="Content Placeholder 2"/>
          <p:cNvSpPr>
            <a:spLocks noGrp="1"/>
          </p:cNvSpPr>
          <p:nvPr>
            <p:ph idx="1"/>
          </p:nvPr>
        </p:nvSpPr>
        <p:spPr>
          <a:xfrm>
            <a:off x="381000" y="990600"/>
            <a:ext cx="8305800" cy="4495800"/>
          </a:xfrm>
        </p:spPr>
        <p:txBody>
          <a:bodyPr/>
          <a:lstStyle/>
          <a:p>
            <a:r>
              <a:rPr lang="en-US" sz="2400" dirty="0"/>
              <a:t>Old School (Telescopic Mesh Refinement)</a:t>
            </a:r>
          </a:p>
          <a:p>
            <a:pPr lvl="1"/>
            <a:r>
              <a:rPr lang="en-US" sz="2000" dirty="0"/>
              <a:t>Heads or flows from a parent model are used to set boundary conditions for a child model</a:t>
            </a:r>
            <a:endParaRPr lang="en-US" sz="2400" dirty="0"/>
          </a:p>
          <a:p>
            <a:endParaRPr lang="en-US" sz="2400" dirty="0"/>
          </a:p>
          <a:p>
            <a:r>
              <a:rPr lang="en-US" sz="2400" dirty="0"/>
              <a:t>MODFLOW-LGR</a:t>
            </a:r>
          </a:p>
          <a:p>
            <a:pPr lvl="1"/>
            <a:r>
              <a:rPr lang="en-US" sz="2000" dirty="0"/>
              <a:t>Parent and child models are iteratively coupled</a:t>
            </a:r>
          </a:p>
          <a:p>
            <a:pPr lvl="1"/>
            <a:endParaRPr lang="en-US" sz="2000" dirty="0"/>
          </a:p>
          <a:p>
            <a:r>
              <a:rPr lang="en-US" sz="2400" dirty="0"/>
              <a:t>MODFLOW-USG</a:t>
            </a:r>
          </a:p>
          <a:p>
            <a:pPr lvl="1"/>
            <a:r>
              <a:rPr lang="en-US" sz="2000" dirty="0"/>
              <a:t>Parent and child models are built into a single mesh</a:t>
            </a:r>
          </a:p>
          <a:p>
            <a:endParaRPr lang="en-US" sz="2400" dirty="0"/>
          </a:p>
          <a:p>
            <a:r>
              <a:rPr lang="en-US" sz="2400" dirty="0"/>
              <a:t>MODFLOW 6</a:t>
            </a:r>
          </a:p>
          <a:p>
            <a:pPr lvl="1"/>
            <a:r>
              <a:rPr lang="en-US" sz="2000" dirty="0"/>
              <a:t>Parent and child models are solved simultaneously in a single matrix solution</a:t>
            </a:r>
          </a:p>
          <a:p>
            <a:endParaRPr lang="en-US" sz="2400" dirty="0"/>
          </a:p>
        </p:txBody>
      </p:sp>
    </p:spTree>
    <p:extLst>
      <p:ext uri="{BB962C8B-B14F-4D97-AF65-F5344CB8AC3E}">
        <p14:creationId xmlns:p14="http://schemas.microsoft.com/office/powerpoint/2010/main" val="31275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TMR</a:t>
            </a:r>
          </a:p>
        </p:txBody>
      </p:sp>
      <p:sp>
        <p:nvSpPr>
          <p:cNvPr id="3" name="Content Placeholder 2"/>
          <p:cNvSpPr>
            <a:spLocks noGrp="1"/>
          </p:cNvSpPr>
          <p:nvPr>
            <p:ph sz="half" idx="1"/>
          </p:nvPr>
        </p:nvSpPr>
        <p:spPr/>
        <p:txBody>
          <a:bodyPr/>
          <a:lstStyle/>
          <a:p>
            <a:r>
              <a:rPr lang="en-US" sz="2000" dirty="0"/>
              <a:t>Heads or flows from parent model used as boundary conditions for child model</a:t>
            </a:r>
          </a:p>
          <a:p>
            <a:r>
              <a:rPr lang="en-US" sz="2000" dirty="0"/>
              <a:t>Easy to do</a:t>
            </a:r>
          </a:p>
          <a:p>
            <a:r>
              <a:rPr lang="en-US" sz="2000" dirty="0"/>
              <a:t>Some GUI support (e.g. Groundwater Vistas)</a:t>
            </a:r>
          </a:p>
          <a:p>
            <a:r>
              <a:rPr lang="en-US" sz="2000" dirty="0"/>
              <a:t>Also supported in </a:t>
            </a:r>
            <a:r>
              <a:rPr lang="en-US" sz="2000" dirty="0" err="1"/>
              <a:t>modflow</a:t>
            </a:r>
            <a:r>
              <a:rPr lang="en-US" sz="2000" dirty="0"/>
              <a:t>-setup python code</a:t>
            </a:r>
          </a:p>
          <a:p>
            <a:r>
              <a:rPr lang="en-US" sz="2000" dirty="0"/>
              <a:t>Child does not have to be coincident with parent</a:t>
            </a:r>
          </a:p>
          <a:p>
            <a:endParaRPr lang="en-US" sz="2000" dirty="0"/>
          </a:p>
          <a:p>
            <a:r>
              <a:rPr lang="en-US" sz="2000" dirty="0"/>
              <a:t>No automatic feedback from child to parent</a:t>
            </a:r>
          </a:p>
          <a:p>
            <a:endParaRPr lang="en-US" sz="2000" dirty="0"/>
          </a:p>
        </p:txBody>
      </p:sp>
      <p:sp>
        <p:nvSpPr>
          <p:cNvPr id="7" name="Content Placeholder 6"/>
          <p:cNvSpPr>
            <a:spLocks noGrp="1"/>
          </p:cNvSpPr>
          <p:nvPr>
            <p:ph sz="half" idx="2"/>
          </p:nvPr>
        </p:nvSpPr>
        <p:spPr/>
        <p:txBody>
          <a:bodyPr/>
          <a:lstStyle/>
          <a:p>
            <a:endParaRPr lang="en-US"/>
          </a:p>
        </p:txBody>
      </p:sp>
      <p:pic>
        <p:nvPicPr>
          <p:cNvPr id="4" name="Picture 3"/>
          <p:cNvPicPr>
            <a:picLocks noChangeAspect="1"/>
          </p:cNvPicPr>
          <p:nvPr/>
        </p:nvPicPr>
        <p:blipFill>
          <a:blip r:embed="rId2"/>
          <a:stretch>
            <a:fillRect/>
          </a:stretch>
        </p:blipFill>
        <p:spPr>
          <a:xfrm>
            <a:off x="7117695" y="228600"/>
            <a:ext cx="1797705" cy="2185169"/>
          </a:xfrm>
          <a:prstGeom prst="rect">
            <a:avLst/>
          </a:prstGeom>
        </p:spPr>
      </p:pic>
      <p:pic>
        <p:nvPicPr>
          <p:cNvPr id="5" name="Picture 4"/>
          <p:cNvPicPr>
            <a:picLocks noChangeAspect="1"/>
          </p:cNvPicPr>
          <p:nvPr/>
        </p:nvPicPr>
        <p:blipFill>
          <a:blip r:embed="rId3"/>
          <a:stretch>
            <a:fillRect/>
          </a:stretch>
        </p:blipFill>
        <p:spPr>
          <a:xfrm>
            <a:off x="6629400" y="3886200"/>
            <a:ext cx="2308359" cy="2810177"/>
          </a:xfrm>
          <a:prstGeom prst="rect">
            <a:avLst/>
          </a:prstGeom>
        </p:spPr>
      </p:pic>
      <p:pic>
        <p:nvPicPr>
          <p:cNvPr id="6" name="Picture 5"/>
          <p:cNvPicPr>
            <a:picLocks noChangeAspect="1"/>
          </p:cNvPicPr>
          <p:nvPr/>
        </p:nvPicPr>
        <p:blipFill>
          <a:blip r:embed="rId4"/>
          <a:stretch>
            <a:fillRect/>
          </a:stretch>
        </p:blipFill>
        <p:spPr>
          <a:xfrm>
            <a:off x="4876800" y="2514600"/>
            <a:ext cx="2835460" cy="1246355"/>
          </a:xfrm>
          <a:prstGeom prst="rect">
            <a:avLst/>
          </a:prstGeom>
        </p:spPr>
      </p:pic>
    </p:spTree>
    <p:extLst>
      <p:ext uri="{BB962C8B-B14F-4D97-AF65-F5344CB8AC3E}">
        <p14:creationId xmlns:p14="http://schemas.microsoft.com/office/powerpoint/2010/main" val="1275997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2. MODFLOW-LGR</a:t>
            </a:r>
          </a:p>
        </p:txBody>
      </p:sp>
      <p:sp>
        <p:nvSpPr>
          <p:cNvPr id="6" name="Content Placeholder 5"/>
          <p:cNvSpPr>
            <a:spLocks noGrp="1"/>
          </p:cNvSpPr>
          <p:nvPr>
            <p:ph sz="half" idx="1"/>
          </p:nvPr>
        </p:nvSpPr>
        <p:spPr/>
        <p:txBody>
          <a:bodyPr/>
          <a:lstStyle/>
          <a:p>
            <a:r>
              <a:rPr lang="en-US" sz="2400" dirty="0"/>
              <a:t>Parent and child models are iteratively coupled</a:t>
            </a:r>
          </a:p>
          <a:p>
            <a:r>
              <a:rPr lang="en-US" sz="2400" dirty="0"/>
              <a:t>Child models can be used separately</a:t>
            </a:r>
          </a:p>
          <a:p>
            <a:r>
              <a:rPr lang="en-US" sz="2400" dirty="0"/>
              <a:t>May be slow convergence</a:t>
            </a:r>
          </a:p>
          <a:p>
            <a:r>
              <a:rPr lang="en-US" sz="2400" dirty="0"/>
              <a:t>Limited GUI support</a:t>
            </a:r>
          </a:p>
          <a:p>
            <a:r>
              <a:rPr lang="en-US" sz="2400" dirty="0"/>
              <a:t>Restrictions on parent/child configurations</a:t>
            </a:r>
          </a:p>
        </p:txBody>
      </p:sp>
      <p:pic>
        <p:nvPicPr>
          <p:cNvPr id="5" name="Picture 4"/>
          <p:cNvPicPr>
            <a:picLocks noChangeAspect="1"/>
          </p:cNvPicPr>
          <p:nvPr/>
        </p:nvPicPr>
        <p:blipFill>
          <a:blip r:embed="rId2"/>
          <a:stretch>
            <a:fillRect/>
          </a:stretch>
        </p:blipFill>
        <p:spPr>
          <a:xfrm>
            <a:off x="4495800" y="1295400"/>
            <a:ext cx="3912095" cy="5047558"/>
          </a:xfrm>
          <a:prstGeom prst="rect">
            <a:avLst/>
          </a:prstGeom>
        </p:spPr>
      </p:pic>
    </p:spTree>
    <p:extLst>
      <p:ext uri="{BB962C8B-B14F-4D97-AF65-F5344CB8AC3E}">
        <p14:creationId xmlns:p14="http://schemas.microsoft.com/office/powerpoint/2010/main" val="2524560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MODFLOW-USG</a:t>
            </a:r>
          </a:p>
        </p:txBody>
      </p:sp>
      <p:sp>
        <p:nvSpPr>
          <p:cNvPr id="3" name="Content Placeholder 2"/>
          <p:cNvSpPr>
            <a:spLocks noGrp="1"/>
          </p:cNvSpPr>
          <p:nvPr>
            <p:ph sz="half" idx="1"/>
          </p:nvPr>
        </p:nvSpPr>
        <p:spPr/>
        <p:txBody>
          <a:bodyPr/>
          <a:lstStyle/>
          <a:p>
            <a:r>
              <a:rPr lang="en-US" sz="2400" dirty="0"/>
              <a:t>Parent, child, grandchildren, cousins, etc. are built into a single mesh</a:t>
            </a:r>
          </a:p>
          <a:p>
            <a:r>
              <a:rPr lang="en-US" sz="2400" dirty="0"/>
              <a:t>Some GUI support</a:t>
            </a:r>
          </a:p>
          <a:p>
            <a:r>
              <a:rPr lang="en-US" sz="2400" dirty="0"/>
              <a:t>Everything solved in a single matrix (fast and robust)</a:t>
            </a:r>
          </a:p>
          <a:p>
            <a:r>
              <a:rPr lang="en-US" sz="2400" dirty="0"/>
              <a:t>Need to reconstruct mesh to add a new child</a:t>
            </a:r>
          </a:p>
        </p:txBody>
      </p:sp>
      <p:pic>
        <p:nvPicPr>
          <p:cNvPr id="6" name="Picture 5">
            <a:extLst>
              <a:ext uri="{FF2B5EF4-FFF2-40B4-BE49-F238E27FC236}">
                <a16:creationId xmlns:a16="http://schemas.microsoft.com/office/drawing/2014/main" id="{13589838-7EF5-E791-C53A-673A4A848A26}"/>
              </a:ext>
            </a:extLst>
          </p:cNvPr>
          <p:cNvPicPr>
            <a:picLocks noChangeAspect="1"/>
          </p:cNvPicPr>
          <p:nvPr/>
        </p:nvPicPr>
        <p:blipFill>
          <a:blip r:embed="rId2"/>
          <a:stretch>
            <a:fillRect/>
          </a:stretch>
        </p:blipFill>
        <p:spPr>
          <a:xfrm>
            <a:off x="4686302" y="457200"/>
            <a:ext cx="4378418" cy="5667768"/>
          </a:xfrm>
          <a:prstGeom prst="rect">
            <a:avLst/>
          </a:prstGeom>
        </p:spPr>
      </p:pic>
    </p:spTree>
    <p:extLst>
      <p:ext uri="{BB962C8B-B14F-4D97-AF65-F5344CB8AC3E}">
        <p14:creationId xmlns:p14="http://schemas.microsoft.com/office/powerpoint/2010/main" val="2879701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MODFLOW 6</a:t>
            </a:r>
          </a:p>
        </p:txBody>
      </p:sp>
      <p:sp>
        <p:nvSpPr>
          <p:cNvPr id="3" name="Content Placeholder 2"/>
          <p:cNvSpPr>
            <a:spLocks noGrp="1"/>
          </p:cNvSpPr>
          <p:nvPr>
            <p:ph sz="half" idx="1"/>
          </p:nvPr>
        </p:nvSpPr>
        <p:spPr/>
        <p:txBody>
          <a:bodyPr/>
          <a:lstStyle/>
          <a:p>
            <a:r>
              <a:rPr lang="en-US" dirty="0"/>
              <a:t>Can do single mesh or multiple models</a:t>
            </a:r>
          </a:p>
          <a:p>
            <a:r>
              <a:rPr lang="en-US" dirty="0"/>
              <a:t>Everything solved in a single matrix (fast and robust)</a:t>
            </a:r>
          </a:p>
          <a:p>
            <a:r>
              <a:rPr lang="en-US" dirty="0"/>
              <a:t>No present GUI support</a:t>
            </a:r>
          </a:p>
        </p:txBody>
      </p:sp>
      <p:sp>
        <p:nvSpPr>
          <p:cNvPr id="4" name="Content Placeholder 3"/>
          <p:cNvSpPr>
            <a:spLocks noGrp="1"/>
          </p:cNvSpPr>
          <p:nvPr>
            <p:ph sz="half" idx="2"/>
          </p:nvPr>
        </p:nvSpPr>
        <p:spPr/>
        <p:txBody>
          <a:bodyPr/>
          <a:lstStyle/>
          <a:p>
            <a:pPr marL="0" indent="0">
              <a:buNone/>
            </a:pPr>
            <a:r>
              <a:rPr lang="en-US" dirty="0"/>
              <a:t> </a:t>
            </a:r>
          </a:p>
        </p:txBody>
      </p:sp>
      <p:pic>
        <p:nvPicPr>
          <p:cNvPr id="5" name="Picture 4"/>
          <p:cNvPicPr>
            <a:picLocks noChangeAspect="1"/>
          </p:cNvPicPr>
          <p:nvPr/>
        </p:nvPicPr>
        <p:blipFill>
          <a:blip r:embed="rId2"/>
          <a:stretch>
            <a:fillRect/>
          </a:stretch>
        </p:blipFill>
        <p:spPr>
          <a:xfrm>
            <a:off x="5075553" y="1086948"/>
            <a:ext cx="3623554" cy="4684105"/>
          </a:xfrm>
          <a:prstGeom prst="rect">
            <a:avLst/>
          </a:prstGeom>
        </p:spPr>
      </p:pic>
    </p:spTree>
    <p:extLst>
      <p:ext uri="{BB962C8B-B14F-4D97-AF65-F5344CB8AC3E}">
        <p14:creationId xmlns:p14="http://schemas.microsoft.com/office/powerpoint/2010/main" val="2845501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MODFLOW 6 LGR</a:t>
            </a:r>
          </a:p>
        </p:txBody>
      </p:sp>
      <p:sp>
        <p:nvSpPr>
          <p:cNvPr id="6" name="Content Placeholder 5"/>
          <p:cNvSpPr>
            <a:spLocks noGrp="1"/>
          </p:cNvSpPr>
          <p:nvPr>
            <p:ph sz="half" idx="1"/>
          </p:nvPr>
        </p:nvSpPr>
        <p:spPr>
          <a:xfrm>
            <a:off x="381000" y="1371600"/>
            <a:ext cx="4191000" cy="4495800"/>
          </a:xfrm>
        </p:spPr>
        <p:txBody>
          <a:bodyPr/>
          <a:lstStyle/>
          <a:p>
            <a:r>
              <a:rPr lang="en-US" dirty="0"/>
              <a:t>Construct parent and child models</a:t>
            </a:r>
          </a:p>
          <a:p>
            <a:r>
              <a:rPr lang="en-US" dirty="0"/>
              <a:t>Use IDOMAIN to inactivate parent model where child model exists</a:t>
            </a:r>
          </a:p>
          <a:p>
            <a:r>
              <a:rPr lang="en-US" dirty="0"/>
              <a:t>Use the GWF6-GWF6 Exchange (specified in mf6.nam) to couple the models</a:t>
            </a:r>
          </a:p>
        </p:txBody>
      </p:sp>
      <p:pic>
        <p:nvPicPr>
          <p:cNvPr id="7" name="Picture 6"/>
          <p:cNvPicPr>
            <a:picLocks noChangeAspect="1"/>
          </p:cNvPicPr>
          <p:nvPr/>
        </p:nvPicPr>
        <p:blipFill>
          <a:blip r:embed="rId2"/>
          <a:stretch>
            <a:fillRect/>
          </a:stretch>
        </p:blipFill>
        <p:spPr>
          <a:xfrm>
            <a:off x="4495800" y="1880849"/>
            <a:ext cx="4552144" cy="3871162"/>
          </a:xfrm>
          <a:prstGeom prst="rect">
            <a:avLst/>
          </a:prstGeom>
        </p:spPr>
      </p:pic>
    </p:spTree>
    <p:extLst>
      <p:ext uri="{BB962C8B-B14F-4D97-AF65-F5344CB8AC3E}">
        <p14:creationId xmlns:p14="http://schemas.microsoft.com/office/powerpoint/2010/main" val="979189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GWF6-GWF6 Exchange</a:t>
            </a:r>
          </a:p>
        </p:txBody>
      </p:sp>
      <p:pic>
        <p:nvPicPr>
          <p:cNvPr id="8" name="Picture 7"/>
          <p:cNvPicPr>
            <a:picLocks noChangeAspect="1"/>
          </p:cNvPicPr>
          <p:nvPr/>
        </p:nvPicPr>
        <p:blipFill>
          <a:blip r:embed="rId2"/>
          <a:stretch>
            <a:fillRect/>
          </a:stretch>
        </p:blipFill>
        <p:spPr>
          <a:xfrm>
            <a:off x="1828800" y="1037832"/>
            <a:ext cx="6000591" cy="5667768"/>
          </a:xfrm>
          <a:prstGeom prst="rect">
            <a:avLst/>
          </a:prstGeom>
        </p:spPr>
      </p:pic>
    </p:spTree>
    <p:extLst>
      <p:ext uri="{BB962C8B-B14F-4D97-AF65-F5344CB8AC3E}">
        <p14:creationId xmlns:p14="http://schemas.microsoft.com/office/powerpoint/2010/main" val="721583632"/>
      </p:ext>
    </p:extLst>
  </p:cSld>
  <p:clrMapOvr>
    <a:masterClrMapping/>
  </p:clrMapOvr>
</p:sld>
</file>

<file path=ppt/theme/theme1.xml><?xml version="1.0" encoding="utf-8"?>
<a:theme xmlns:a="http://schemas.openxmlformats.org/drawingml/2006/main" name="dark-blue-templat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13786</TotalTime>
  <Pages>4</Pages>
  <Words>397</Words>
  <Application>Microsoft Macintosh PowerPoint</Application>
  <PresentationFormat>On-screen Show (4:3)</PresentationFormat>
  <Paragraphs>77</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Courier</vt:lpstr>
      <vt:lpstr>Times New Roman</vt:lpstr>
      <vt:lpstr>Wingdings</vt:lpstr>
      <vt:lpstr>dark-blue-template</vt:lpstr>
      <vt:lpstr>MODFLOW 6—LGR</vt:lpstr>
      <vt:lpstr>Local Grid Refinement</vt:lpstr>
      <vt:lpstr>Approaches</vt:lpstr>
      <vt:lpstr>1. TMR</vt:lpstr>
      <vt:lpstr>2. MODFLOW-LGR</vt:lpstr>
      <vt:lpstr>3. MODFLOW-USG</vt:lpstr>
      <vt:lpstr>4. MODFLOW 6</vt:lpstr>
      <vt:lpstr>MODFLOW 6 LGR</vt:lpstr>
      <vt:lpstr>GWF6-GWF6 Exchange</vt:lpstr>
      <vt:lpstr>Map View</vt:lpstr>
      <vt:lpstr>Cross-Section View</vt:lpstr>
      <vt:lpstr>Vertical Connections</vt:lpstr>
      <vt:lpstr>McDonald Valley Problem</vt:lpstr>
    </vt:vector>
  </TitlesOfParts>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Fienen, Michael N</cp:lastModifiedBy>
  <cp:revision>349</cp:revision>
  <cp:lastPrinted>2014-05-20T14:47:17Z</cp:lastPrinted>
  <dcterms:created xsi:type="dcterms:W3CDTF">2009-08-04T14:01:06Z</dcterms:created>
  <dcterms:modified xsi:type="dcterms:W3CDTF">2023-01-13T17:23:49Z</dcterms:modified>
</cp:coreProperties>
</file>

<file path=docProps/thumbnail.jpeg>
</file>